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4" r:id="rId7"/>
    <p:sldId id="258" r:id="rId8"/>
    <p:sldId id="257" r:id="rId9"/>
    <p:sldId id="263" r:id="rId10"/>
    <p:sldId id="262" r:id="rId11"/>
    <p:sldId id="260" r:id="rId12"/>
    <p:sldId id="265" r:id="rId13"/>
    <p:sldId id="26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59" d="100"/>
          <a:sy n="59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12-4-2017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ayYHaBLubY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023938"/>
            <a:ext cx="56007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835696" y="5661248"/>
            <a:ext cx="622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Schaarste en voedselverspilling 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968551" cy="27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292080" cy="32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60" y="7647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Heb jij (een) keus?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065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029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66417"/>
            <a:ext cx="3854574" cy="290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98072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Voedselafdruk: </a:t>
            </a:r>
            <a:r>
              <a:rPr lang="nl-NL" sz="2400" dirty="0" smtClean="0"/>
              <a:t>wat </a:t>
            </a:r>
            <a:r>
              <a:rPr lang="nl-NL" sz="2400" dirty="0" smtClean="0"/>
              <a:t>kost het de aarde om ons voedsel te produceren?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950031" y="2920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</a:t>
            </a:r>
            <a:r>
              <a:rPr lang="nl-NL" dirty="0" smtClean="0"/>
              <a:t>arwe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316599" y="61674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quinoa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50030" y="4716926"/>
            <a:ext cx="326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</a:t>
            </a:r>
            <a:r>
              <a:rPr lang="nl-NL" sz="2400" dirty="0" smtClean="0"/>
              <a:t>nze overvloed is hun gebrek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8317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9" y="676275"/>
            <a:ext cx="3940144" cy="26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9" y="3296614"/>
            <a:ext cx="3717603" cy="28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932040" y="105273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</a:t>
            </a:r>
            <a:r>
              <a:rPr lang="nl-NL" sz="3600" dirty="0" smtClean="0"/>
              <a:t>lees productie </a:t>
            </a:r>
            <a:r>
              <a:rPr lang="nl-NL" sz="3600" dirty="0" smtClean="0"/>
              <a:t>vraagt extra van onze aarde</a:t>
            </a:r>
            <a:r>
              <a:rPr lang="nl-NL" sz="3600" dirty="0" smtClean="0"/>
              <a:t>:</a:t>
            </a:r>
            <a:endParaRPr lang="nl-NL" sz="3600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414338" y="3925000"/>
            <a:ext cx="4157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landbouwgrond: diervoer</a:t>
            </a:r>
            <a:endParaRPr lang="nl-NL" sz="2400" dirty="0"/>
          </a:p>
          <a:p>
            <a:r>
              <a:rPr lang="nl-NL" sz="2400" dirty="0"/>
              <a:t>u</a:t>
            </a:r>
            <a:r>
              <a:rPr lang="nl-NL" sz="2400" dirty="0" smtClean="0"/>
              <a:t>itstoot: mest  en scheten</a:t>
            </a:r>
          </a:p>
          <a:p>
            <a:r>
              <a:rPr lang="nl-NL" sz="2400" dirty="0" smtClean="0"/>
              <a:t>water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2348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633392" cy="31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47" y="2361475"/>
            <a:ext cx="4653161" cy="307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41" y="2636912"/>
            <a:ext cx="3412304" cy="412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852545" y="-16633"/>
            <a:ext cx="4156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Hoeveel energie kosten:</a:t>
            </a:r>
          </a:p>
          <a:p>
            <a:endParaRPr lang="nl-NL" sz="2400" dirty="0" smtClean="0"/>
          </a:p>
          <a:p>
            <a:r>
              <a:rPr lang="nl-NL" sz="2400" dirty="0" smtClean="0"/>
              <a:t>producten </a:t>
            </a:r>
            <a:r>
              <a:rPr lang="nl-NL" sz="2400" dirty="0" smtClean="0"/>
              <a:t>uit de volle grond,</a:t>
            </a:r>
          </a:p>
          <a:p>
            <a:r>
              <a:rPr lang="nl-NL" sz="2400" dirty="0"/>
              <a:t>s</a:t>
            </a:r>
            <a:r>
              <a:rPr lang="nl-NL" sz="2400" dirty="0" smtClean="0"/>
              <a:t>eizoen groenten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00404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… of </a:t>
            </a:r>
            <a:r>
              <a:rPr lang="nl-NL" sz="2400" dirty="0" smtClean="0"/>
              <a:t>producten uit </a:t>
            </a:r>
            <a:r>
              <a:rPr lang="nl-NL" sz="2400" dirty="0" smtClean="0"/>
              <a:t>de kas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2164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05920" cy="41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5661248"/>
            <a:ext cx="766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Transport: </a:t>
            </a:r>
            <a:r>
              <a:rPr lang="nl-NL" sz="2400" dirty="0" smtClean="0"/>
              <a:t>ons </a:t>
            </a:r>
            <a:r>
              <a:rPr lang="nl-NL" sz="2400" dirty="0" smtClean="0"/>
              <a:t>voedsel kan overal vandaan komen …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4772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14144"/>
            <a:ext cx="526975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52463"/>
            <a:ext cx="4728964" cy="316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19675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Haal je het ver weg of kies je een streekproduct?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7015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0953"/>
            <a:ext cx="4176464" cy="152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350"/>
            <a:ext cx="4968552" cy="374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" y="3284984"/>
            <a:ext cx="2974652" cy="20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1124744"/>
            <a:ext cx="2952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opslag en houdbaarheid:</a:t>
            </a:r>
            <a:endParaRPr lang="nl-NL" sz="3600" dirty="0" smtClean="0"/>
          </a:p>
          <a:p>
            <a:endParaRPr lang="nl-NL" sz="2400" dirty="0" smtClean="0"/>
          </a:p>
          <a:p>
            <a:r>
              <a:rPr lang="nl-NL" dirty="0" smtClean="0"/>
              <a:t>Hoe </a:t>
            </a:r>
            <a:r>
              <a:rPr lang="nl-NL" dirty="0" smtClean="0"/>
              <a:t>bewaar je het?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580112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conserveren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520" y="54636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5"/>
              </a:rPr>
              <a:t>https://</a:t>
            </a:r>
            <a:r>
              <a:rPr lang="nl-NL" dirty="0" smtClean="0">
                <a:hlinkClick r:id="rId5"/>
              </a:rPr>
              <a:t>www.youtube.com/watch?v=vayYHaBLubY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590828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Het verschil tussen de TGT en THT datum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33513"/>
            <a:ext cx="5791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676400" y="57332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</a:t>
            </a:r>
            <a:r>
              <a:rPr lang="nl-NL" sz="3600" dirty="0" smtClean="0"/>
              <a:t>p </a:t>
            </a:r>
            <a:r>
              <a:rPr lang="nl-NL" sz="3600" dirty="0" smtClean="0"/>
              <a:t>= op?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4405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4" ma:contentTypeDescription="Een nieuw document maken." ma:contentTypeScope="" ma:versionID="6229376786aaf8e483b03bcb4beb2c61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e23f55c20412d93bc5ff06fcae2c1f7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c43a70-e525-4033-a4f3-b809c71710e3">H7CVNQAUUZ3W-1444270466-2767</_dlc_DocId>
    <_dlc_DocIdUrl xmlns="b6c43a70-e525-4033-a4f3-b809c71710e3">
      <Url>https://liveadminclusius.sharepoint.com/sites/castricum-vmbo-profielgroen/_layouts/15/DocIdRedir.aspx?ID=H7CVNQAUUZ3W-1444270466-2767</Url>
      <Description>H7CVNQAUUZ3W-1444270466-2767</Description>
    </_dlc_DocIdUrl>
  </documentManagement>
</p:properties>
</file>

<file path=customXml/itemProps1.xml><?xml version="1.0" encoding="utf-8"?>
<ds:datastoreItem xmlns:ds="http://schemas.openxmlformats.org/officeDocument/2006/customXml" ds:itemID="{744E6A5F-51D4-4FF4-8F5E-DABE30CA9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6775A-581C-428C-8381-73660A1C32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4090DA-0451-4DDD-AD15-FCDA2EF6B3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8BDF15-B63C-4C07-853A-F69EE4A18CC8}">
  <ds:schemaRefs>
    <ds:schemaRef ds:uri="http://www.w3.org/XML/1998/namespace"/>
    <ds:schemaRef ds:uri="http://purl.org/dc/dcmitype/"/>
    <ds:schemaRef ds:uri="http://purl.org/dc/terms/"/>
    <ds:schemaRef ds:uri="b6c43a70-e525-4033-a4f3-b809c71710e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110</Words>
  <Application>Microsoft Office PowerPoint</Application>
  <PresentationFormat>Diavoorstelling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egbert lips</dc:creator>
  <cp:lastModifiedBy>Mecheline Lips-Maas</cp:lastModifiedBy>
  <cp:revision>15</cp:revision>
  <dcterms:created xsi:type="dcterms:W3CDTF">2017-03-17T07:55:36Z</dcterms:created>
  <dcterms:modified xsi:type="dcterms:W3CDTF">2017-04-12T13:20:04Z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60bf6f9e-2de8-4e78-9b92-40553c031e93</vt:lpwstr>
  </property>
</Properties>
</file>